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8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  <p:sldId id="760" r:id="rId428"/>
    <p:sldId id="761" r:id="rId429"/>
    <p:sldId id="762" r:id="rId430"/>
    <p:sldId id="763" r:id="rId431"/>
    <p:sldId id="768" r:id="rId432"/>
    <p:sldId id="769" r:id="rId433"/>
    <p:sldId id="764" r:id="rId434"/>
    <p:sldId id="765" r:id="rId435"/>
    <p:sldId id="766" r:id="rId436"/>
    <p:sldId id="767" r:id="rId4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230" d="100"/>
          <a:sy n="230" d="100"/>
        </p:scale>
        <p:origin x="-3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notesMaster" Target="notesMasters/notesMaster1.xml"/><Relationship Id="rId439" Type="http://schemas.openxmlformats.org/officeDocument/2006/relationships/printerSettings" Target="printerSettings/printerSettings1.bin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presProps" Target="presProps.xml"/><Relationship Id="rId441" Type="http://schemas.openxmlformats.org/officeDocument/2006/relationships/viewProps" Target="viewProps.xml"/><Relationship Id="rId442" Type="http://schemas.openxmlformats.org/officeDocument/2006/relationships/theme" Target="theme/theme1.xml"/><Relationship Id="rId44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Adding a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0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Model(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ng-fullstack:model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607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Factory vs.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27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 between Angular Factory and 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Constructor Function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simple value or object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‘constructor function’</a:t>
            </a:r>
          </a:p>
          <a:p>
            <a:pPr marL="914400" lvl="1" indent="-514350">
              <a:buFont typeface="+mj-lt"/>
              <a:buAutoNum type="romanU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795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Promises and Angular $q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19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problem ‘</a:t>
            </a:r>
            <a:r>
              <a:rPr lang="en-US" dirty="0" smtClean="0"/>
              <a:t>Promises’ indent to solve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Illustrate the problem of function callbacks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/>
              <a:t>What is a ‘Promise’ in JavaScript?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Describing a ‘promise’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Creating and using a ‘promise’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4199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Resource Factory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243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Resource?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ng-fullstack:factory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Testing the Resource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2196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Data Access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67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 Access Object (DAO)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Data Access Object (DAO)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ng-fullstack:factory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64765</TotalTime>
  <Words>13223</Words>
  <Application>Microsoft Macintosh PowerPoint</Application>
  <PresentationFormat>On-screen Show (4:3)</PresentationFormat>
  <Paragraphs>2907</Paragraphs>
  <Slides>436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436</vt:i4>
      </vt:variant>
    </vt:vector>
  </HeadingPairs>
  <TitlesOfParts>
    <vt:vector size="437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1582</cp:revision>
  <dcterms:created xsi:type="dcterms:W3CDTF">2016-01-09T12:23:22Z</dcterms:created>
  <dcterms:modified xsi:type="dcterms:W3CDTF">2016-12-30T20:17:34Z</dcterms:modified>
</cp:coreProperties>
</file>